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 varScale="1">
        <p:scale>
          <a:sx n="63" d="100"/>
          <a:sy n="63" d="100"/>
        </p:scale>
        <p:origin x="46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83C9-8FFF-416D-941C-623270593E21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AA5D-62E9-44A0-9350-D5AB7EC7D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578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83C9-8FFF-416D-941C-623270593E21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AA5D-62E9-44A0-9350-D5AB7EC7D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412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83C9-8FFF-416D-941C-623270593E21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AA5D-62E9-44A0-9350-D5AB7EC7D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34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83C9-8FFF-416D-941C-623270593E21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AA5D-62E9-44A0-9350-D5AB7EC7D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014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83C9-8FFF-416D-941C-623270593E21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AA5D-62E9-44A0-9350-D5AB7EC7D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21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83C9-8FFF-416D-941C-623270593E21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AA5D-62E9-44A0-9350-D5AB7EC7D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870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83C9-8FFF-416D-941C-623270593E21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AA5D-62E9-44A0-9350-D5AB7EC7D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948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83C9-8FFF-416D-941C-623270593E21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AA5D-62E9-44A0-9350-D5AB7EC7D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983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83C9-8FFF-416D-941C-623270593E21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AA5D-62E9-44A0-9350-D5AB7EC7D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859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83C9-8FFF-416D-941C-623270593E21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AA5D-62E9-44A0-9350-D5AB7EC7D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73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83C9-8FFF-416D-941C-623270593E21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AA5D-62E9-44A0-9350-D5AB7EC7D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559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983C9-8FFF-416D-941C-623270593E21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DAA5D-62E9-44A0-9350-D5AB7EC7D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813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910" y="838200"/>
            <a:ext cx="11637300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68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2960" y="164464"/>
            <a:ext cx="10500360" cy="686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09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2751" y="1690688"/>
            <a:ext cx="10576316" cy="385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09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640" y="365125"/>
            <a:ext cx="2496849" cy="61731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1840" y="421828"/>
            <a:ext cx="2424883" cy="57118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5722" y="364245"/>
            <a:ext cx="2688718" cy="61802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6995" y="354574"/>
            <a:ext cx="2490084" cy="625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54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1</cp:revision>
  <dcterms:created xsi:type="dcterms:W3CDTF">2025-11-04T14:33:16Z</dcterms:created>
  <dcterms:modified xsi:type="dcterms:W3CDTF">2025-11-04T14:33:38Z</dcterms:modified>
</cp:coreProperties>
</file>